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</p:sldIdLst>
  <p:sldSz cx="10799445" cy="37439600"/>
  <p:notesSz cx="7103745" cy="1023429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2" autoAdjust="0"/>
    <p:restoredTop sz="94660"/>
  </p:normalViewPr>
  <p:slideViewPr>
    <p:cSldViewPr>
      <p:cViewPr varScale="1">
        <p:scale>
          <a:sx n="53" d="100"/>
          <a:sy n="53" d="100"/>
        </p:scale>
        <p:origin x="180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41" d="100"/>
          <a:sy n="41" d="100"/>
        </p:scale>
        <p:origin x="1794" y="54"/>
      </p:cViewPr>
      <p:guideLst/>
    </p:cSldViewPr>
  </p:notesViewPr>
  <p:gridSpacing cx="76320" cy="76320"/>
</p:viewPr>
</file>

<file path=ppt/_rels/presentation.xml.rels><?xml version="1.0" encoding="UTF-8" standalone="yes"?>
<Relationships xmlns="http://schemas.openxmlformats.org/package/2006/relationships"><Relationship Id="rId6" Type="http://schemas.openxmlformats.org/officeDocument/2006/relationships/tableStyles" Target="tableStyles.xml"/><Relationship Id="rId5" Type="http://schemas.openxmlformats.org/officeDocument/2006/relationships/viewProps" Target="viewProps.xml"/><Relationship Id="rId4" Type="http://schemas.openxmlformats.org/officeDocument/2006/relationships/presProps" Target="presProps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50188" y="6127574"/>
            <a:ext cx="8101128" cy="13035173"/>
          </a:xfrm>
        </p:spPr>
        <p:txBody>
          <a:bodyPr anchor="b"/>
          <a:lstStyle>
            <a:lvl1pPr algn="ctr">
              <a:defRPr sz="709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50188" y="19665433"/>
            <a:ext cx="8101128" cy="9039681"/>
          </a:xfrm>
        </p:spPr>
        <p:txBody>
          <a:bodyPr/>
          <a:lstStyle>
            <a:lvl1pPr marL="0" indent="0" algn="ctr">
              <a:buNone/>
              <a:defRPr sz="2835"/>
            </a:lvl1pPr>
            <a:lvl2pPr marL="540385" indent="0" algn="ctr">
              <a:buNone/>
              <a:defRPr sz="2365"/>
            </a:lvl2pPr>
            <a:lvl3pPr marL="1080135" indent="0" algn="ctr">
              <a:buNone/>
              <a:defRPr sz="2125"/>
            </a:lvl3pPr>
            <a:lvl4pPr marL="1620520" indent="0" algn="ctr">
              <a:buNone/>
              <a:defRPr sz="1890"/>
            </a:lvl4pPr>
            <a:lvl5pPr marL="2159635" indent="0" algn="ctr">
              <a:buNone/>
              <a:defRPr sz="1890"/>
            </a:lvl5pPr>
            <a:lvl6pPr marL="2700655" indent="0" algn="ctr">
              <a:buNone/>
              <a:defRPr sz="1890"/>
            </a:lvl6pPr>
            <a:lvl7pPr marL="3239770" indent="0" algn="ctr">
              <a:buNone/>
              <a:defRPr sz="1890"/>
            </a:lvl7pPr>
            <a:lvl8pPr marL="3780790" indent="0" algn="ctr">
              <a:buNone/>
              <a:defRPr sz="1890"/>
            </a:lvl8pPr>
            <a:lvl9pPr marL="4319905" indent="0" algn="ctr">
              <a:buNone/>
              <a:defRPr sz="189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934FF-F4E1-47C5-9CA5-30A81DDE2BE4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561BA9-CDCF-4958-B8AB-66F3BF063E13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742604" y="1993410"/>
            <a:ext cx="9316297" cy="3172990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934FF-F4E1-47C5-9CA5-30A81DDE2BE4}" type="datetimeFigureOut">
              <a:rPr lang="en-US" smtClean="0"/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561BA9-CDCF-4958-B8AB-66F3BF063E13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934FF-F4E1-47C5-9CA5-30A81DDE2BE4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561BA9-CDCF-4958-B8AB-66F3BF063E13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978" y="9334365"/>
            <a:ext cx="9316297" cy="15574602"/>
          </a:xfrm>
        </p:spPr>
        <p:txBody>
          <a:bodyPr anchor="b"/>
          <a:lstStyle>
            <a:lvl1pPr>
              <a:defRPr sz="709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978" y="25056309"/>
            <a:ext cx="9316297" cy="8190316"/>
          </a:xfrm>
        </p:spPr>
        <p:txBody>
          <a:bodyPr/>
          <a:lstStyle>
            <a:lvl1pPr marL="0" indent="0">
              <a:buNone/>
              <a:defRPr sz="2835">
                <a:solidFill>
                  <a:schemeClr val="tx1">
                    <a:tint val="75000"/>
                  </a:schemeClr>
                </a:solidFill>
              </a:defRPr>
            </a:lvl1pPr>
            <a:lvl2pPr marL="540385" indent="0">
              <a:buNone/>
              <a:defRPr sz="2365">
                <a:solidFill>
                  <a:schemeClr val="tx1">
                    <a:tint val="75000"/>
                  </a:schemeClr>
                </a:solidFill>
              </a:defRPr>
            </a:lvl2pPr>
            <a:lvl3pPr marL="1080135" indent="0">
              <a:buNone/>
              <a:defRPr sz="2125">
                <a:solidFill>
                  <a:schemeClr val="tx1">
                    <a:tint val="75000"/>
                  </a:schemeClr>
                </a:solidFill>
              </a:defRPr>
            </a:lvl3pPr>
            <a:lvl4pPr marL="1620520" indent="0">
              <a:buNone/>
              <a:defRPr sz="1890">
                <a:solidFill>
                  <a:schemeClr val="tx1">
                    <a:tint val="75000"/>
                  </a:schemeClr>
                </a:solidFill>
              </a:defRPr>
            </a:lvl4pPr>
            <a:lvl5pPr marL="2159635" indent="0">
              <a:buNone/>
              <a:defRPr sz="1890">
                <a:solidFill>
                  <a:schemeClr val="tx1">
                    <a:tint val="75000"/>
                  </a:schemeClr>
                </a:solidFill>
              </a:defRPr>
            </a:lvl5pPr>
            <a:lvl6pPr marL="2700655" indent="0">
              <a:buNone/>
              <a:defRPr sz="1890">
                <a:solidFill>
                  <a:schemeClr val="tx1">
                    <a:tint val="75000"/>
                  </a:schemeClr>
                </a:solidFill>
              </a:defRPr>
            </a:lvl6pPr>
            <a:lvl7pPr marL="3239770" indent="0">
              <a:buNone/>
              <a:defRPr sz="1890">
                <a:solidFill>
                  <a:schemeClr val="tx1">
                    <a:tint val="75000"/>
                  </a:schemeClr>
                </a:solidFill>
              </a:defRPr>
            </a:lvl7pPr>
            <a:lvl8pPr marL="3780790" indent="0">
              <a:buNone/>
              <a:defRPr sz="1890">
                <a:solidFill>
                  <a:schemeClr val="tx1">
                    <a:tint val="75000"/>
                  </a:schemeClr>
                </a:solidFill>
              </a:defRPr>
            </a:lvl8pPr>
            <a:lvl9pPr marL="4319905" indent="0">
              <a:buNone/>
              <a:defRPr sz="189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934FF-F4E1-47C5-9CA5-30A81DDE2BE4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561BA9-CDCF-4958-B8AB-66F3BF063E13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42604" y="9967053"/>
            <a:ext cx="4590639" cy="2375625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68261" y="9967053"/>
            <a:ext cx="4590639" cy="2375625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934FF-F4E1-47C5-9CA5-30A81DDE2BE4}" type="datetimeFigureOut">
              <a:rPr lang="en-US" smtClean="0"/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561BA9-CDCF-4958-B8AB-66F3BF063E13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4010" y="1993410"/>
            <a:ext cx="9316297" cy="72369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4010" y="9178359"/>
            <a:ext cx="4569542" cy="4498172"/>
          </a:xfrm>
        </p:spPr>
        <p:txBody>
          <a:bodyPr anchor="b"/>
          <a:lstStyle>
            <a:lvl1pPr marL="0" indent="0">
              <a:buNone/>
              <a:defRPr sz="2835" b="1"/>
            </a:lvl1pPr>
            <a:lvl2pPr marL="540385" indent="0">
              <a:buNone/>
              <a:defRPr sz="2365" b="1"/>
            </a:lvl2pPr>
            <a:lvl3pPr marL="1080135" indent="0">
              <a:buNone/>
              <a:defRPr sz="2125" b="1"/>
            </a:lvl3pPr>
            <a:lvl4pPr marL="1620520" indent="0">
              <a:buNone/>
              <a:defRPr sz="1890" b="1"/>
            </a:lvl4pPr>
            <a:lvl5pPr marL="2159635" indent="0">
              <a:buNone/>
              <a:defRPr sz="1890" b="1"/>
            </a:lvl5pPr>
            <a:lvl6pPr marL="2700655" indent="0">
              <a:buNone/>
              <a:defRPr sz="1890" b="1"/>
            </a:lvl6pPr>
            <a:lvl7pPr marL="3239770" indent="0">
              <a:buNone/>
              <a:defRPr sz="1890" b="1"/>
            </a:lvl7pPr>
            <a:lvl8pPr marL="3780790" indent="0">
              <a:buNone/>
              <a:defRPr sz="1890" b="1"/>
            </a:lvl8pPr>
            <a:lvl9pPr marL="4319905" indent="0">
              <a:buNone/>
              <a:defRPr sz="1890" b="1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4010" y="13676531"/>
            <a:ext cx="4569542" cy="2011611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68261" y="9178359"/>
            <a:ext cx="4592046" cy="4498172"/>
          </a:xfrm>
        </p:spPr>
        <p:txBody>
          <a:bodyPr anchor="b"/>
          <a:lstStyle>
            <a:lvl1pPr marL="0" indent="0">
              <a:buNone/>
              <a:defRPr sz="2835" b="1"/>
            </a:lvl1pPr>
            <a:lvl2pPr marL="540385" indent="0">
              <a:buNone/>
              <a:defRPr sz="2365" b="1"/>
            </a:lvl2pPr>
            <a:lvl3pPr marL="1080135" indent="0">
              <a:buNone/>
              <a:defRPr sz="2125" b="1"/>
            </a:lvl3pPr>
            <a:lvl4pPr marL="1620520" indent="0">
              <a:buNone/>
              <a:defRPr sz="1890" b="1"/>
            </a:lvl4pPr>
            <a:lvl5pPr marL="2159635" indent="0">
              <a:buNone/>
              <a:defRPr sz="1890" b="1"/>
            </a:lvl5pPr>
            <a:lvl6pPr marL="2700655" indent="0">
              <a:buNone/>
              <a:defRPr sz="1890" b="1"/>
            </a:lvl6pPr>
            <a:lvl7pPr marL="3239770" indent="0">
              <a:buNone/>
              <a:defRPr sz="1890" b="1"/>
            </a:lvl7pPr>
            <a:lvl8pPr marL="3780790" indent="0">
              <a:buNone/>
              <a:defRPr sz="1890" b="1"/>
            </a:lvl8pPr>
            <a:lvl9pPr marL="4319905" indent="0">
              <a:buNone/>
              <a:defRPr sz="1890" b="1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68261" y="13676531"/>
            <a:ext cx="4592046" cy="2011611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934FF-F4E1-47C5-9CA5-30A81DDE2BE4}" type="datetimeFigureOut">
              <a:rPr lang="en-US" smtClean="0"/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561BA9-CDCF-4958-B8AB-66F3BF063E13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934FF-F4E1-47C5-9CA5-30A81DDE2BE4}" type="datetimeFigureOut">
              <a:rPr lang="en-US" smtClean="0"/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561BA9-CDCF-4958-B8AB-66F3BF063E13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934FF-F4E1-47C5-9CA5-30A81DDE2BE4}" type="datetimeFigureOut">
              <a:rPr lang="en-US" smtClean="0"/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561BA9-CDCF-4958-B8AB-66F3BF063E13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4010" y="2496097"/>
            <a:ext cx="3483766" cy="8736340"/>
          </a:xfrm>
        </p:spPr>
        <p:txBody>
          <a:bodyPr anchor="b"/>
          <a:lstStyle>
            <a:lvl1pPr>
              <a:defRPr sz="378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92046" y="5390876"/>
            <a:ext cx="5468261" cy="26607700"/>
          </a:xfrm>
        </p:spPr>
        <p:txBody>
          <a:bodyPr/>
          <a:lstStyle>
            <a:lvl1pPr marL="0" indent="0">
              <a:buNone/>
              <a:defRPr sz="3780"/>
            </a:lvl1pPr>
            <a:lvl2pPr marL="540385" indent="0">
              <a:buNone/>
              <a:defRPr sz="3310"/>
            </a:lvl2pPr>
            <a:lvl3pPr marL="1080135" indent="0">
              <a:buNone/>
              <a:defRPr sz="2835"/>
            </a:lvl3pPr>
            <a:lvl4pPr marL="1620520" indent="0">
              <a:buNone/>
              <a:defRPr sz="2365"/>
            </a:lvl4pPr>
            <a:lvl5pPr marL="2159635" indent="0">
              <a:buNone/>
              <a:defRPr sz="2365"/>
            </a:lvl5pPr>
            <a:lvl6pPr marL="2700655" indent="0">
              <a:buNone/>
              <a:defRPr sz="2365"/>
            </a:lvl6pPr>
            <a:lvl7pPr marL="3239770" indent="0">
              <a:buNone/>
              <a:defRPr sz="2365"/>
            </a:lvl7pPr>
            <a:lvl8pPr marL="3780790" indent="0">
              <a:buNone/>
              <a:defRPr sz="2365"/>
            </a:lvl8pPr>
            <a:lvl9pPr marL="4319905" indent="0">
              <a:buNone/>
              <a:defRPr sz="2365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44010" y="11232436"/>
            <a:ext cx="3483766" cy="20809478"/>
          </a:xfrm>
        </p:spPr>
        <p:txBody>
          <a:bodyPr/>
          <a:lstStyle>
            <a:lvl1pPr marL="0" indent="0">
              <a:buNone/>
              <a:defRPr sz="1890"/>
            </a:lvl1pPr>
            <a:lvl2pPr marL="540385" indent="0">
              <a:buNone/>
              <a:defRPr sz="1655"/>
            </a:lvl2pPr>
            <a:lvl3pPr marL="1080135" indent="0">
              <a:buNone/>
              <a:defRPr sz="1420"/>
            </a:lvl3pPr>
            <a:lvl4pPr marL="1620520" indent="0">
              <a:buNone/>
              <a:defRPr sz="1180"/>
            </a:lvl4pPr>
            <a:lvl5pPr marL="2159635" indent="0">
              <a:buNone/>
              <a:defRPr sz="1180"/>
            </a:lvl5pPr>
            <a:lvl6pPr marL="2700655" indent="0">
              <a:buNone/>
              <a:defRPr sz="1180"/>
            </a:lvl6pPr>
            <a:lvl7pPr marL="3239770" indent="0">
              <a:buNone/>
              <a:defRPr sz="1180"/>
            </a:lvl7pPr>
            <a:lvl8pPr marL="3780790" indent="0">
              <a:buNone/>
              <a:defRPr sz="1180"/>
            </a:lvl8pPr>
            <a:lvl9pPr marL="4319905" indent="0">
              <a:buNone/>
              <a:defRPr sz="118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934FF-F4E1-47C5-9CA5-30A81DDE2BE4}" type="datetimeFigureOut">
              <a:rPr lang="en-US" smtClean="0"/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561BA9-CDCF-4958-B8AB-66F3BF063E13}" type="slidenum">
              <a:rPr lang="en-US" smtClean="0"/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729826" y="1993410"/>
            <a:ext cx="2329074" cy="3172990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42604" y="1993410"/>
            <a:ext cx="6852204" cy="3172990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934FF-F4E1-47C5-9CA5-30A81DDE2BE4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561BA9-CDCF-4958-B8AB-66F3BF063E13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1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42604" y="1993410"/>
            <a:ext cx="9316297" cy="72369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2604" y="9967053"/>
            <a:ext cx="9316297" cy="2375625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2604" y="34702681"/>
            <a:ext cx="2430338" cy="199341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E934FF-F4E1-47C5-9CA5-30A81DDE2BE4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77998" y="34702681"/>
            <a:ext cx="3645508" cy="199341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8562" y="34702681"/>
            <a:ext cx="2430338" cy="199341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561BA9-CDCF-4958-B8AB-66F3BF063E13}" type="slidenum">
              <a:rPr lang="en-US" smtClean="0"/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xStyles>
    <p:titleStyle>
      <a:lvl1pPr algn="l" defTabSz="1080135" rtl="0" eaLnBrk="1" latinLnBrk="0" hangingPunct="1">
        <a:lnSpc>
          <a:spcPct val="90000"/>
        </a:lnSpc>
        <a:spcBef>
          <a:spcPct val="0"/>
        </a:spcBef>
        <a:buNone/>
        <a:defRPr sz="5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69875" indent="-269240" algn="l" defTabSz="1080135" rtl="0" eaLnBrk="1" latinLnBrk="0" hangingPunct="1">
        <a:lnSpc>
          <a:spcPct val="90000"/>
        </a:lnSpc>
        <a:spcBef>
          <a:spcPts val="1180"/>
        </a:spcBef>
        <a:buFont typeface="Arial" panose="020B0604020202020204" pitchFamily="34" charset="0"/>
        <a:buChar char="•"/>
        <a:defRPr sz="3310" kern="1200">
          <a:solidFill>
            <a:schemeClr val="tx1"/>
          </a:solidFill>
          <a:latin typeface="+mn-lt"/>
          <a:ea typeface="+mn-ea"/>
          <a:cs typeface="+mn-cs"/>
        </a:defRPr>
      </a:lvl1pPr>
      <a:lvl2pPr marL="810260" indent="-269240" algn="l" defTabSz="1080135" rtl="0" eaLnBrk="1" latinLnBrk="0" hangingPunct="1">
        <a:lnSpc>
          <a:spcPct val="90000"/>
        </a:lnSpc>
        <a:spcBef>
          <a:spcPts val="590"/>
        </a:spcBef>
        <a:buFont typeface="Arial" panose="020B0604020202020204" pitchFamily="34" charset="0"/>
        <a:buChar char="•"/>
        <a:defRPr sz="2835" kern="1200">
          <a:solidFill>
            <a:schemeClr val="tx1"/>
          </a:solidFill>
          <a:latin typeface="+mn-lt"/>
          <a:ea typeface="+mn-ea"/>
          <a:cs typeface="+mn-cs"/>
        </a:defRPr>
      </a:lvl2pPr>
      <a:lvl3pPr marL="1350010" indent="-269240" algn="l" defTabSz="1080135" rtl="0" eaLnBrk="1" latinLnBrk="0" hangingPunct="1">
        <a:lnSpc>
          <a:spcPct val="90000"/>
        </a:lnSpc>
        <a:spcBef>
          <a:spcPts val="590"/>
        </a:spcBef>
        <a:buFont typeface="Arial" panose="020B0604020202020204" pitchFamily="34" charset="0"/>
        <a:buChar char="•"/>
        <a:defRPr sz="2365" kern="1200">
          <a:solidFill>
            <a:schemeClr val="tx1"/>
          </a:solidFill>
          <a:latin typeface="+mn-lt"/>
          <a:ea typeface="+mn-ea"/>
          <a:cs typeface="+mn-cs"/>
        </a:defRPr>
      </a:lvl3pPr>
      <a:lvl4pPr marL="1891030" indent="-269240" algn="l" defTabSz="1080135" rtl="0" eaLnBrk="1" latinLnBrk="0" hangingPunct="1">
        <a:lnSpc>
          <a:spcPct val="90000"/>
        </a:lnSpc>
        <a:spcBef>
          <a:spcPts val="590"/>
        </a:spcBef>
        <a:buFont typeface="Arial" panose="020B0604020202020204" pitchFamily="34" charset="0"/>
        <a:buChar char="•"/>
        <a:defRPr sz="2125" kern="1200">
          <a:solidFill>
            <a:schemeClr val="tx1"/>
          </a:solidFill>
          <a:latin typeface="+mn-lt"/>
          <a:ea typeface="+mn-ea"/>
          <a:cs typeface="+mn-cs"/>
        </a:defRPr>
      </a:lvl4pPr>
      <a:lvl5pPr marL="2430145" indent="-269240" algn="l" defTabSz="1080135" rtl="0" eaLnBrk="1" latinLnBrk="0" hangingPunct="1">
        <a:lnSpc>
          <a:spcPct val="90000"/>
        </a:lnSpc>
        <a:spcBef>
          <a:spcPts val="590"/>
        </a:spcBef>
        <a:buFont typeface="Arial" panose="020B0604020202020204" pitchFamily="34" charset="0"/>
        <a:buChar char="•"/>
        <a:defRPr sz="2125" kern="1200">
          <a:solidFill>
            <a:schemeClr val="tx1"/>
          </a:solidFill>
          <a:latin typeface="+mn-lt"/>
          <a:ea typeface="+mn-ea"/>
          <a:cs typeface="+mn-cs"/>
        </a:defRPr>
      </a:lvl5pPr>
      <a:lvl6pPr marL="2969895" indent="-269240" algn="l" defTabSz="1080135" rtl="0" eaLnBrk="1" latinLnBrk="0" hangingPunct="1">
        <a:lnSpc>
          <a:spcPct val="90000"/>
        </a:lnSpc>
        <a:spcBef>
          <a:spcPts val="590"/>
        </a:spcBef>
        <a:buFont typeface="Arial" panose="020B0604020202020204" pitchFamily="34" charset="0"/>
        <a:buChar char="•"/>
        <a:defRPr sz="2125" kern="1200">
          <a:solidFill>
            <a:schemeClr val="tx1"/>
          </a:solidFill>
          <a:latin typeface="+mn-lt"/>
          <a:ea typeface="+mn-ea"/>
          <a:cs typeface="+mn-cs"/>
        </a:defRPr>
      </a:lvl6pPr>
      <a:lvl7pPr marL="3510280" indent="-269240" algn="l" defTabSz="1080135" rtl="0" eaLnBrk="1" latinLnBrk="0" hangingPunct="1">
        <a:lnSpc>
          <a:spcPct val="90000"/>
        </a:lnSpc>
        <a:spcBef>
          <a:spcPts val="590"/>
        </a:spcBef>
        <a:buFont typeface="Arial" panose="020B0604020202020204" pitchFamily="34" charset="0"/>
        <a:buChar char="•"/>
        <a:defRPr sz="2125" kern="1200">
          <a:solidFill>
            <a:schemeClr val="tx1"/>
          </a:solidFill>
          <a:latin typeface="+mn-lt"/>
          <a:ea typeface="+mn-ea"/>
          <a:cs typeface="+mn-cs"/>
        </a:defRPr>
      </a:lvl7pPr>
      <a:lvl8pPr marL="4050030" indent="-269240" algn="l" defTabSz="1080135" rtl="0" eaLnBrk="1" latinLnBrk="0" hangingPunct="1">
        <a:lnSpc>
          <a:spcPct val="90000"/>
        </a:lnSpc>
        <a:spcBef>
          <a:spcPts val="590"/>
        </a:spcBef>
        <a:buFont typeface="Arial" panose="020B0604020202020204" pitchFamily="34" charset="0"/>
        <a:buChar char="•"/>
        <a:defRPr sz="2125" kern="1200">
          <a:solidFill>
            <a:schemeClr val="tx1"/>
          </a:solidFill>
          <a:latin typeface="+mn-lt"/>
          <a:ea typeface="+mn-ea"/>
          <a:cs typeface="+mn-cs"/>
        </a:defRPr>
      </a:lvl8pPr>
      <a:lvl9pPr marL="4590415" indent="-269240" algn="l" defTabSz="1080135" rtl="0" eaLnBrk="1" latinLnBrk="0" hangingPunct="1">
        <a:lnSpc>
          <a:spcPct val="90000"/>
        </a:lnSpc>
        <a:spcBef>
          <a:spcPts val="590"/>
        </a:spcBef>
        <a:buFont typeface="Arial" panose="020B0604020202020204" pitchFamily="34" charset="0"/>
        <a:buChar char="•"/>
        <a:defRPr sz="212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80135" rtl="0" eaLnBrk="1" latinLnBrk="0" hangingPunct="1">
        <a:defRPr sz="2125" kern="1200">
          <a:solidFill>
            <a:schemeClr val="tx1"/>
          </a:solidFill>
          <a:latin typeface="+mn-lt"/>
          <a:ea typeface="+mn-ea"/>
          <a:cs typeface="+mn-cs"/>
        </a:defRPr>
      </a:lvl1pPr>
      <a:lvl2pPr marL="540385" algn="l" defTabSz="1080135" rtl="0" eaLnBrk="1" latinLnBrk="0" hangingPunct="1">
        <a:defRPr sz="2125" kern="1200">
          <a:solidFill>
            <a:schemeClr val="tx1"/>
          </a:solidFill>
          <a:latin typeface="+mn-lt"/>
          <a:ea typeface="+mn-ea"/>
          <a:cs typeface="+mn-cs"/>
        </a:defRPr>
      </a:lvl2pPr>
      <a:lvl3pPr marL="1080135" algn="l" defTabSz="1080135" rtl="0" eaLnBrk="1" latinLnBrk="0" hangingPunct="1">
        <a:defRPr sz="2125" kern="1200">
          <a:solidFill>
            <a:schemeClr val="tx1"/>
          </a:solidFill>
          <a:latin typeface="+mn-lt"/>
          <a:ea typeface="+mn-ea"/>
          <a:cs typeface="+mn-cs"/>
        </a:defRPr>
      </a:lvl3pPr>
      <a:lvl4pPr marL="1620520" algn="l" defTabSz="1080135" rtl="0" eaLnBrk="1" latinLnBrk="0" hangingPunct="1">
        <a:defRPr sz="2125" kern="1200">
          <a:solidFill>
            <a:schemeClr val="tx1"/>
          </a:solidFill>
          <a:latin typeface="+mn-lt"/>
          <a:ea typeface="+mn-ea"/>
          <a:cs typeface="+mn-cs"/>
        </a:defRPr>
      </a:lvl4pPr>
      <a:lvl5pPr marL="2159635" algn="l" defTabSz="1080135" rtl="0" eaLnBrk="1" latinLnBrk="0" hangingPunct="1">
        <a:defRPr sz="2125" kern="1200">
          <a:solidFill>
            <a:schemeClr val="tx1"/>
          </a:solidFill>
          <a:latin typeface="+mn-lt"/>
          <a:ea typeface="+mn-ea"/>
          <a:cs typeface="+mn-cs"/>
        </a:defRPr>
      </a:lvl5pPr>
      <a:lvl6pPr marL="2700655" algn="l" defTabSz="1080135" rtl="0" eaLnBrk="1" latinLnBrk="0" hangingPunct="1">
        <a:defRPr sz="2125" kern="1200">
          <a:solidFill>
            <a:schemeClr val="tx1"/>
          </a:solidFill>
          <a:latin typeface="+mn-lt"/>
          <a:ea typeface="+mn-ea"/>
          <a:cs typeface="+mn-cs"/>
        </a:defRPr>
      </a:lvl6pPr>
      <a:lvl7pPr marL="3239770" algn="l" defTabSz="1080135" rtl="0" eaLnBrk="1" latinLnBrk="0" hangingPunct="1">
        <a:defRPr sz="2125" kern="1200">
          <a:solidFill>
            <a:schemeClr val="tx1"/>
          </a:solidFill>
          <a:latin typeface="+mn-lt"/>
          <a:ea typeface="+mn-ea"/>
          <a:cs typeface="+mn-cs"/>
        </a:defRPr>
      </a:lvl7pPr>
      <a:lvl8pPr marL="3780790" algn="l" defTabSz="1080135" rtl="0" eaLnBrk="1" latinLnBrk="0" hangingPunct="1">
        <a:defRPr sz="2125" kern="1200">
          <a:solidFill>
            <a:schemeClr val="tx1"/>
          </a:solidFill>
          <a:latin typeface="+mn-lt"/>
          <a:ea typeface="+mn-ea"/>
          <a:cs typeface="+mn-cs"/>
        </a:defRPr>
      </a:lvl8pPr>
      <a:lvl9pPr marL="4319905" algn="l" defTabSz="1080135" rtl="0" eaLnBrk="1" latinLnBrk="0" hangingPunct="1">
        <a:defRPr sz="212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7" name="Rectangle 6"/>
          <p:cNvSpPr/>
          <p:nvPr/>
        </p:nvSpPr>
        <p:spPr>
          <a:xfrm>
            <a:off x="89267" y="89196"/>
            <a:ext cx="10620078" cy="37260275"/>
          </a:xfrm>
          <a:prstGeom prst="rect">
            <a:avLst/>
          </a:prstGeom>
          <a:noFill/>
          <a:ln w="6350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r"/>
            <a:r>
              <a:rPr lang="en-MY" altLang="en-US" sz="1350"/>
              <a:t>v</a:t>
            </a:r>
            <a:endParaRPr lang="en-MY" altLang="en-US" sz="1350"/>
          </a:p>
        </p:txBody>
      </p:sp>
      <p:sp>
        <p:nvSpPr>
          <p:cNvPr id="9" name="Rectangle 8"/>
          <p:cNvSpPr/>
          <p:nvPr/>
        </p:nvSpPr>
        <p:spPr>
          <a:xfrm>
            <a:off x="269269" y="529294"/>
            <a:ext cx="10260075" cy="35280259"/>
          </a:xfrm>
          <a:prstGeom prst="rect">
            <a:avLst/>
          </a:prstGeom>
          <a:noFill/>
          <a:ln w="6350">
            <a:solidFill>
              <a:schemeClr val="accent5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en-US" sz="1350"/>
          </a:p>
        </p:txBody>
      </p:sp>
      <p:sp>
        <p:nvSpPr>
          <p:cNvPr id="11" name="Rectangle 10"/>
          <p:cNvSpPr/>
          <p:nvPr/>
        </p:nvSpPr>
        <p:spPr>
          <a:xfrm>
            <a:off x="13675297" y="8190023"/>
            <a:ext cx="1253526" cy="1231141"/>
          </a:xfrm>
          <a:prstGeom prst="rect">
            <a:avLst/>
          </a:prstGeom>
          <a:noFill/>
          <a:ln w="9525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en-US" sz="1350" baseline="-25000"/>
          </a:p>
        </p:txBody>
      </p:sp>
      <p:sp>
        <p:nvSpPr>
          <p:cNvPr id="12" name="Rectangle 11"/>
          <p:cNvSpPr/>
          <p:nvPr/>
        </p:nvSpPr>
        <p:spPr>
          <a:xfrm>
            <a:off x="13675297" y="10790422"/>
            <a:ext cx="1253526" cy="1231141"/>
          </a:xfrm>
          <a:prstGeom prst="rect">
            <a:avLst/>
          </a:prstGeom>
          <a:noFill/>
          <a:ln w="9525">
            <a:solidFill>
              <a:schemeClr val="accent5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en-US" sz="1350" baseline="-25000"/>
          </a:p>
        </p:txBody>
      </p:sp>
      <p:sp>
        <p:nvSpPr>
          <p:cNvPr id="13" name="Text Box 12"/>
          <p:cNvSpPr txBox="1"/>
          <p:nvPr/>
        </p:nvSpPr>
        <p:spPr>
          <a:xfrm>
            <a:off x="16757467" y="8193445"/>
            <a:ext cx="4490213" cy="91567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MY" altLang="en-US" sz="8250" baseline="-25000"/>
              <a:t>Bleed Line</a:t>
            </a:r>
            <a:endParaRPr lang="en-MY" altLang="en-US" sz="8250" baseline="-25000"/>
          </a:p>
        </p:txBody>
      </p:sp>
      <p:sp>
        <p:nvSpPr>
          <p:cNvPr id="14" name="Text Box 13"/>
          <p:cNvSpPr txBox="1"/>
          <p:nvPr/>
        </p:nvSpPr>
        <p:spPr>
          <a:xfrm>
            <a:off x="16757467" y="10790510"/>
            <a:ext cx="4490213" cy="91567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MY" altLang="en-US" sz="8250" baseline="-25000"/>
              <a:t>Safe Zone</a:t>
            </a:r>
            <a:endParaRPr lang="en-MY" altLang="en-US" sz="8250" baseline="-25000"/>
          </a:p>
        </p:txBody>
      </p:sp>
      <p:sp>
        <p:nvSpPr>
          <p:cNvPr id="16" name="Text Box 15"/>
          <p:cNvSpPr txBox="1"/>
          <p:nvPr/>
        </p:nvSpPr>
        <p:spPr>
          <a:xfrm>
            <a:off x="15025296" y="13362334"/>
            <a:ext cx="28939682" cy="116332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MY" altLang="en-US" sz="75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1)	Full Size : 60cm x 208cm</a:t>
            </a:r>
            <a:endParaRPr lang="en-MY" altLang="en-US" sz="750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r>
              <a:rPr lang="en-MY" altLang="en-US" sz="75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2)	Please ensure all the Important info </a:t>
            </a:r>
            <a:r>
              <a:rPr lang="en-MY" altLang="en-US" sz="7500">
                <a:solidFill>
                  <a:schemeClr val="accent1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( Logo, Website, Email Address, 			Contact, Message,...)</a:t>
            </a:r>
            <a:r>
              <a:rPr lang="en-MY" altLang="en-US" sz="75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is within the </a:t>
            </a:r>
            <a:r>
              <a:rPr lang="en-MY" altLang="en-US" sz="7500">
                <a:solidFill>
                  <a:schemeClr val="accent1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Safe Zone (blue box)	</a:t>
            </a:r>
            <a:br>
              <a:rPr lang="en-MY" altLang="en-US" sz="7500">
                <a:solidFill>
                  <a:schemeClr val="accent1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</a:br>
            <a:br>
              <a:rPr lang="en-MY" altLang="en-US" sz="7500">
                <a:solidFill>
                  <a:schemeClr val="accent1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</a:br>
            <a:r>
              <a:rPr lang="en-MY" altLang="en-US" sz="7500">
                <a:solidFill>
                  <a:schemeClr val="accent1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		</a:t>
            </a:r>
            <a:r>
              <a:rPr lang="en-MY" altLang="en-US" sz="7500" i="1"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Remark: Anything beyond the red line will be chop off.</a:t>
            </a:r>
            <a:r>
              <a:rPr lang="en-MY" altLang="en-US" sz="7500"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endParaRPr lang="en-MY" altLang="en-US" sz="7500"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endParaRPr lang="en-MY" altLang="en-US" sz="7500"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r>
              <a:rPr lang="en-MY" altLang="en-US" sz="750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sym typeface="+mn-ea"/>
              </a:rPr>
              <a:t>Export the Hires file format in </a:t>
            </a:r>
            <a:r>
              <a:rPr lang="en-MY" altLang="en-US" sz="7500">
                <a:solidFill>
                  <a:schemeClr val="accent1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sym typeface="+mn-ea"/>
              </a:rPr>
              <a:t>TIF,</a:t>
            </a:r>
            <a:r>
              <a:rPr lang="en-MY" altLang="en-US" sz="750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sym typeface="+mn-ea"/>
              </a:rPr>
              <a:t> </a:t>
            </a:r>
            <a:r>
              <a:rPr lang="en-MY" altLang="en-US" sz="7500">
                <a:solidFill>
                  <a:schemeClr val="accent1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sym typeface="+mn-ea"/>
              </a:rPr>
              <a:t>JPEG</a:t>
            </a:r>
            <a:r>
              <a:rPr lang="en-MY" altLang="en-US" sz="750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sym typeface="+mn-ea"/>
              </a:rPr>
              <a:t> or </a:t>
            </a:r>
            <a:r>
              <a:rPr lang="en-MY" altLang="en-US" sz="7500">
                <a:solidFill>
                  <a:schemeClr val="accent1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sym typeface="+mn-ea"/>
              </a:rPr>
              <a:t>PDF</a:t>
            </a:r>
            <a:r>
              <a:rPr lang="en-MY" altLang="en-US" sz="750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sym typeface="+mn-ea"/>
              </a:rPr>
              <a:t>.</a:t>
            </a:r>
            <a:endParaRPr lang="en-MY" altLang="en-US" sz="750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r>
              <a:rPr lang="en-MY" altLang="en-US" sz="750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sym typeface="+mn-ea"/>
              </a:rPr>
              <a:t>The resolutions is </a:t>
            </a:r>
            <a:r>
              <a:rPr lang="en-MY" altLang="en-US" sz="7500">
                <a:solidFill>
                  <a:schemeClr val="accent1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sym typeface="+mn-ea"/>
              </a:rPr>
              <a:t>300 dpi</a:t>
            </a:r>
            <a:r>
              <a:rPr lang="en-MY" altLang="en-US" sz="750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sym typeface="+mn-ea"/>
              </a:rPr>
              <a:t> becasue the artwork will blow up 50% to print.</a:t>
            </a:r>
            <a:endParaRPr lang="en-MY" altLang="en-US" sz="750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endParaRPr lang="en-MY" altLang="en-US" sz="750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r>
              <a:rPr lang="en-MY" altLang="en-US" sz="7500" i="1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sym typeface="+mn-ea"/>
              </a:rPr>
              <a:t>Remark: Please delete the </a:t>
            </a:r>
            <a:r>
              <a:rPr lang="en-MY" altLang="en-US" sz="7500" i="1">
                <a:solidFill>
                  <a:schemeClr val="accent1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sym typeface="+mn-ea"/>
              </a:rPr>
              <a:t>blue box</a:t>
            </a:r>
            <a:r>
              <a:rPr lang="en-MY" altLang="en-US" sz="7500" i="1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sym typeface="+mn-ea"/>
              </a:rPr>
              <a:t> and </a:t>
            </a:r>
            <a:r>
              <a:rPr lang="en-MY" altLang="en-US" sz="7500" i="1"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sym typeface="+mn-ea"/>
              </a:rPr>
              <a:t>red box</a:t>
            </a:r>
            <a:r>
              <a:rPr lang="en-MY" altLang="en-US" sz="7500" i="1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sym typeface="+mn-ea"/>
              </a:rPr>
              <a:t> before export</a:t>
            </a:r>
            <a:r>
              <a:rPr lang="en-MY" altLang="en-US" sz="750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sym typeface="+mn-ea"/>
              </a:rPr>
              <a:t> </a:t>
            </a:r>
            <a:endParaRPr lang="en-MY" altLang="en-US" sz="750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cxnSp>
        <p:nvCxnSpPr>
          <p:cNvPr id="8" name="Straight Connector 7"/>
          <p:cNvCxnSpPr/>
          <p:nvPr/>
        </p:nvCxnSpPr>
        <p:spPr>
          <a:xfrm>
            <a:off x="87630" y="37350065"/>
            <a:ext cx="0" cy="88265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H="1">
            <a:off x="0" y="37352605"/>
            <a:ext cx="85725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10709275" y="37348160"/>
            <a:ext cx="0" cy="9017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10709275" y="37350065"/>
            <a:ext cx="88265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 flipV="1">
            <a:off x="10709275" y="-2540"/>
            <a:ext cx="0" cy="9017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10709275" y="90170"/>
            <a:ext cx="90805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V="1">
            <a:off x="87630" y="-635"/>
            <a:ext cx="0" cy="90805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 flipH="1">
            <a:off x="-2540" y="90170"/>
            <a:ext cx="9271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421</Words>
  <Application>WPS Presentation</Application>
  <PresentationFormat>Widescreen</PresentationFormat>
  <Paragraphs>14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10" baseType="lpstr">
      <vt:lpstr>Arial</vt:lpstr>
      <vt:lpstr>SimSun</vt:lpstr>
      <vt:lpstr>Wingdings</vt:lpstr>
      <vt:lpstr>Calibri</vt:lpstr>
      <vt:lpstr>Microsoft YaHei</vt:lpstr>
      <vt:lpstr/>
      <vt:lpstr>Arial Unicode MS</vt:lpstr>
      <vt:lpstr>Calibri Light</vt:lpstr>
      <vt:lpstr>Office Theme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WPP Presentation</dc:title>
  <dc:creator>asddd</dc:creator>
  <cp:lastModifiedBy>asddd</cp:lastModifiedBy>
  <cp:revision>11</cp:revision>
  <dcterms:created xsi:type="dcterms:W3CDTF">2018-04-28T04:49:00Z</dcterms:created>
  <dcterms:modified xsi:type="dcterms:W3CDTF">2018-05-12T04:32:51Z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1033-10.2.0.6051</vt:lpwstr>
  </property>
</Properties>
</file>